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70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657600"/>
            <a:ext cx="35814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3581400" cy="76200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365BDE-069B-44F1-859D-9ABE66F465D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01F7-A5E8-4B8C-B21E-F66E2414FD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096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096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9A465-9113-4174-B978-FF4BCDB3DB4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9CF4-5A82-42BF-BDD0-FB874E8AE40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3B42E-D25F-4E18-90FD-77BED056252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AA9D4-805E-4E14-B38B-5C1DACF8826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6BFF-01A8-4F5F-8784-225EECACF9B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C881E-4CFB-4676-B33D-D2A29120AB0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D7083-A95D-473C-859E-FF1D57A5BDB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1A25-095D-492F-B61C-C68328FE04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AFFEE-482F-4870-A636-3EDB93C8888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fld id="{7D6E8049-0251-48E0-BC19-2640D720FED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2928934"/>
            <a:ext cx="3786214" cy="1185866"/>
          </a:xfrm>
        </p:spPr>
        <p:txBody>
          <a:bodyPr/>
          <a:lstStyle/>
          <a:p>
            <a:r>
              <a:rPr lang="en-US" altLang="ko-KR" sz="7200" spc="-300" dirty="0" smtClean="0">
                <a:latin typeface="HY백송B" pitchFamily="18" charset="-127"/>
                <a:ea typeface="HY백송B" pitchFamily="18" charset="-127"/>
              </a:rPr>
              <a:t>Assembly</a:t>
            </a:r>
            <a:endParaRPr lang="en-US" altLang="ko-KR" sz="7200" spc="-300" dirty="0">
              <a:latin typeface="HY백송B" pitchFamily="18" charset="-127"/>
              <a:ea typeface="HY백송B" pitchFamily="18" charset="-127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3581400" cy="1090626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05 </a:t>
            </a:r>
            <a:r>
              <a:rPr lang="ko-KR" altLang="en-US" dirty="0" err="1" smtClean="0">
                <a:ea typeface="굴림" charset="-127"/>
              </a:rPr>
              <a:t>방호남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07 </a:t>
            </a:r>
            <a:r>
              <a:rPr lang="ko-KR" altLang="en-US" dirty="0" smtClean="0">
                <a:ea typeface="굴림" charset="-127"/>
              </a:rPr>
              <a:t>반지훈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09 </a:t>
            </a:r>
            <a:r>
              <a:rPr lang="ko-KR" altLang="en-US" dirty="0" smtClean="0">
                <a:ea typeface="굴림" charset="-127"/>
              </a:rPr>
              <a:t>박상욱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인덱스 </a:t>
            </a:r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&amp; </a:t>
            </a:r>
            <a:r>
              <a:rPr lang="ko-KR" altLang="en-US" sz="4800" dirty="0" err="1" smtClean="0">
                <a:latin typeface="HY센스L" pitchFamily="18" charset="-127"/>
                <a:ea typeface="HY센스L" pitchFamily="18" charset="-127"/>
              </a:rPr>
              <a:t>스텍</a:t>
            </a:r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 레지스터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(E)DI: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메모리 등의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이동시에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목적지 주소를 저장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(E)SI: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메모리 등의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이동시에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원본 주소를 저장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(E)SP: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스텍의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가장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윗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부분을 가리킨다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(E)BP: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스텍의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가장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아랫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부분을 가리킨다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기타 레지스터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(E)IP: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다음에 실행될 명령의 주소를 가짐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Flag: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프로그램의 상태를 나타내기 위해 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구성요소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예약어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식별자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변수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)</a:t>
            </a:r>
          </a:p>
          <a:p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디렉티브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명령어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명령어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   Label    Mnemonic    Operand    ;Comment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기본 명령어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MOV: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데이터 이동 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(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대입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MOV AX, 4C00H</a:t>
            </a: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PUSH: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오퍼랜드의 내용을 </a:t>
            </a:r>
            <a:r>
              <a:rPr lang="ko-KR" altLang="en-US" dirty="0" err="1" smtClean="0">
                <a:latin typeface="HY산B" pitchFamily="18" charset="-127"/>
                <a:ea typeface="HY산B" pitchFamily="18" charset="-127"/>
              </a:rPr>
              <a:t>스택에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  쌓는다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PUSH  AX</a:t>
            </a: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POP: </a:t>
            </a:r>
            <a:r>
              <a:rPr lang="ko-KR" altLang="en-US" dirty="0" err="1" smtClean="0">
                <a:latin typeface="HY산B" pitchFamily="18" charset="-127"/>
                <a:ea typeface="HY산B" pitchFamily="18" charset="-127"/>
              </a:rPr>
              <a:t>스택으로부터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 값을 뽑아 낸다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POP BX</a:t>
            </a: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ADD: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오퍼랜드의 두 값을 더한다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ADD AX, BX</a:t>
            </a: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SUB: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왼쪽에서 오른쪽의 값을 뺀다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SUB AX, 5H</a:t>
            </a: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기본 명령어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LEA: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메모리의 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Offset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값을 레지스터로 로드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LEA  EAX, </a:t>
            </a:r>
            <a:r>
              <a:rPr lang="en-US" altLang="ko-KR" dirty="0" err="1" smtClean="0">
                <a:latin typeface="HY산B" pitchFamily="18" charset="-127"/>
                <a:ea typeface="HY산B" pitchFamily="18" charset="-127"/>
              </a:rPr>
              <a:t>msg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INT: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도스 인터럽트 호출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MOV AH, 09H</a:t>
            </a: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INT 21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H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JMP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: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점프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, 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프로그램의 흐름을 바꿈 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(cf. GOTO)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JMP &lt;???&gt;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CALL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: </a:t>
            </a:r>
            <a:r>
              <a:rPr lang="ko-KR" altLang="en-US" dirty="0" err="1" smtClean="0">
                <a:latin typeface="HY산B" pitchFamily="18" charset="-127"/>
                <a:ea typeface="HY산B" pitchFamily="18" charset="-127"/>
              </a:rPr>
              <a:t>프로시져</a:t>
            </a:r>
            <a:r>
              <a:rPr lang="ko-KR" altLang="en-US" dirty="0" smtClean="0">
                <a:latin typeface="HY산B" pitchFamily="18" charset="-127"/>
                <a:ea typeface="HY산B" pitchFamily="18" charset="-127"/>
              </a:rPr>
              <a:t> 호출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		CALL 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&lt;</a:t>
            </a:r>
            <a:r>
              <a:rPr lang="en-US" altLang="ko-KR" dirty="0" smtClean="0">
                <a:latin typeface="HY산B" pitchFamily="18" charset="-127"/>
                <a:ea typeface="HY산B" pitchFamily="18" charset="-127"/>
              </a:rPr>
              <a:t>proc name&gt;</a:t>
            </a:r>
            <a:endParaRPr lang="en-US" altLang="ko-KR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RET: CALL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명령 실행 후 복귀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		RET (#)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Hello world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255" y="928671"/>
            <a:ext cx="553123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747962"/>
            <a:ext cx="8001000" cy="1466856"/>
          </a:xfrm>
        </p:spPr>
        <p:txBody>
          <a:bodyPr/>
          <a:lstStyle/>
          <a:p>
            <a:pPr algn="ctr"/>
            <a:r>
              <a:rPr lang="ko-KR" altLang="en-US" sz="11500" b="1" dirty="0" smtClean="0">
                <a:solidFill>
                  <a:srgbClr val="FF0000"/>
                </a:solidFill>
                <a:latin typeface="HY목판L" pitchFamily="18" charset="-127"/>
                <a:ea typeface="HY목판L" pitchFamily="18" charset="-127"/>
              </a:rPr>
              <a:t>질 문</a:t>
            </a:r>
            <a:endParaRPr lang="en-US" altLang="ko-KR" sz="11500" b="1" dirty="0">
              <a:solidFill>
                <a:srgbClr val="FF0000"/>
              </a:solidFill>
              <a:latin typeface="HY목판L" pitchFamily="18" charset="-127"/>
              <a:ea typeface="HY목판L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목 차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정의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/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특징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Assemble &amp; Linking</a:t>
            </a: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메모리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세그먼트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/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오프셋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레지스터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구성요소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기본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명령어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Hello World!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정의 </a:t>
            </a:r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/ </a:t>
            </a:r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특징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spc="-15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spc="-150" dirty="0" smtClean="0">
                <a:latin typeface="HY산B" pitchFamily="18" charset="-127"/>
                <a:ea typeface="HY산B" pitchFamily="18" charset="-127"/>
              </a:rPr>
              <a:t>기계어와 </a:t>
            </a:r>
            <a:r>
              <a:rPr lang="en-US" altLang="ko-KR" sz="2800" spc="-150" dirty="0" smtClean="0">
                <a:latin typeface="HY산B" pitchFamily="18" charset="-127"/>
                <a:ea typeface="HY산B" pitchFamily="18" charset="-127"/>
              </a:rPr>
              <a:t>1:1</a:t>
            </a:r>
            <a:r>
              <a:rPr lang="ko-KR" altLang="en-US" sz="2800" spc="-150" dirty="0" smtClean="0">
                <a:latin typeface="HY산B" pitchFamily="18" charset="-127"/>
                <a:ea typeface="HY산B" pitchFamily="18" charset="-127"/>
              </a:rPr>
              <a:t>로 대응되는 명령을 기술하는 언어</a:t>
            </a:r>
            <a:endParaRPr lang="en-US" altLang="ko-KR" sz="2800" spc="-15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메모리 상의 데이터에 접근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/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조작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하드웨어에 직접 액세스하여 제어 가능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크기가 작고 빠르다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Assemble &amp; Linking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8209896" cy="261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메모리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기본 단위는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1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바이트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각 바이트마다 유일한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주소값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메모리에 저장되어지는 데이터는 모두 숫자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   -&gt;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문자는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ASCII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혹은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Unicode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Segment</a:t>
            </a:r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 </a:t>
            </a:r>
            <a:r>
              <a:rPr lang="en-US" altLang="ko-KR" sz="4800" dirty="0" smtClean="0">
                <a:latin typeface="HY센스L" pitchFamily="18" charset="-127"/>
                <a:ea typeface="HY센스L" pitchFamily="18" charset="-127"/>
              </a:rPr>
              <a:t>/ Offset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1MByte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이상의 메모리를 사용하기 위한 개념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Segment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주소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    :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물리메모리에서 차지하고 있는 영역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Offset</a:t>
            </a:r>
          </a:p>
          <a:p>
            <a:pPr>
              <a:buNone/>
            </a:pP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    :</a:t>
            </a:r>
            <a:r>
              <a:rPr lang="en-US" altLang="ko-KR" sz="2800" spc="-150" dirty="0" smtClean="0">
                <a:latin typeface="HY산B" pitchFamily="18" charset="-127"/>
                <a:ea typeface="HY산B" pitchFamily="18" charset="-127"/>
              </a:rPr>
              <a:t>Segment</a:t>
            </a:r>
            <a:r>
              <a:rPr lang="ko-KR" altLang="en-US" sz="2800" spc="-150" dirty="0" smtClean="0">
                <a:latin typeface="HY산B" pitchFamily="18" charset="-127"/>
                <a:ea typeface="HY산B" pitchFamily="18" charset="-127"/>
              </a:rPr>
              <a:t>의 시작점으로부터 떨어져있는 거리</a:t>
            </a:r>
            <a:endParaRPr lang="en-US" altLang="ko-KR" sz="2800" spc="-15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레지스터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CPU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에서 명령을 처리하기 위해 혹은 처리하고난 데이터를 보관하는 장소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크키가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작다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범용 레지스터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각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16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비트로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AX, BX, CX, DX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가 존재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AH(High) + AL(Low) = AX</a:t>
            </a: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80386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이후 각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 32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비트로 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EAX ~ EDX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가 존재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EAH, EAL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은 없다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.</a:t>
            </a: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AX: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주로 산술 계산과 입출력을 위해 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BX: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주소 </a:t>
            </a:r>
            <a:r>
              <a:rPr lang="ko-KR" altLang="en-US" sz="2800" dirty="0" err="1" smtClean="0">
                <a:latin typeface="HY산B" pitchFamily="18" charset="-127"/>
                <a:ea typeface="HY산B" pitchFamily="18" charset="-127"/>
              </a:rPr>
              <a:t>지정시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 포인터로 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CX: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루프의 카운트를 위해 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DX: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다양한 데이터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,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문자출력에 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 smtClean="0">
                <a:latin typeface="HY센스L" pitchFamily="18" charset="-127"/>
                <a:ea typeface="HY센스L" pitchFamily="18" charset="-127"/>
              </a:rPr>
              <a:t>세그먼트 레지스터</a:t>
            </a:r>
            <a:endParaRPr lang="en-US" altLang="ko-KR" sz="48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ko-KR" altLang="en-US" sz="2800" spc="-150" dirty="0" smtClean="0">
                <a:latin typeface="HY산B" pitchFamily="18" charset="-127"/>
                <a:ea typeface="HY산B" pitchFamily="18" charset="-127"/>
              </a:rPr>
              <a:t>프로그램의 각 부분에서 사용되는 데이터를 표시</a:t>
            </a:r>
            <a:endParaRPr lang="en-US" altLang="ko-KR" sz="2800" spc="-150" dirty="0" smtClean="0">
              <a:latin typeface="HY산B" pitchFamily="18" charset="-127"/>
              <a:ea typeface="HY산B" pitchFamily="18" charset="-127"/>
            </a:endParaRPr>
          </a:p>
          <a:p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(E)CS: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프로그램의 실제 코드가 있는 메모리 시작 주소</a:t>
            </a:r>
            <a:endParaRPr lang="en-US" altLang="ko-KR" sz="32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(E)DS: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데이터를 저장된 메모리 시작주소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(E)SS: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함수가 호출될 경우 돌아가기 위한 반환점 주소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  <a:p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(E)ES: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여분</a:t>
            </a:r>
            <a:r>
              <a:rPr lang="en-US" altLang="ko-KR" sz="2800" dirty="0" smtClean="0">
                <a:latin typeface="HY산B" pitchFamily="18" charset="-127"/>
                <a:ea typeface="HY산B" pitchFamily="18" charset="-127"/>
              </a:rPr>
              <a:t>.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비디오나 문자열을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다룰 때 </a:t>
            </a:r>
            <a:r>
              <a:rPr lang="ko-KR" altLang="en-US" sz="2800" dirty="0" smtClean="0">
                <a:latin typeface="HY산B" pitchFamily="18" charset="-127"/>
                <a:ea typeface="HY산B" pitchFamily="18" charset="-127"/>
              </a:rPr>
              <a:t>사용</a:t>
            </a:r>
            <a:endParaRPr lang="en-US" altLang="ko-KR" sz="2800" dirty="0" smtClean="0"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ecute_exe">
  <a:themeElements>
    <a:clrScheme name="execute_ex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cute_e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xecute_ex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e_ex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e_ex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e_ex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e_ex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e_ex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e_ex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execute_exe</Template>
  <TotalTime>1764</TotalTime>
  <Words>312</Words>
  <Application>Microsoft Office PowerPoint</Application>
  <PresentationFormat>화면 슬라이드 쇼(4:3)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execute_exe</vt:lpstr>
      <vt:lpstr>Assembly</vt:lpstr>
      <vt:lpstr>목 차</vt:lpstr>
      <vt:lpstr>정의 / 특징</vt:lpstr>
      <vt:lpstr>Assemble &amp; Linking</vt:lpstr>
      <vt:lpstr>메모리</vt:lpstr>
      <vt:lpstr>Segment / Offset</vt:lpstr>
      <vt:lpstr>레지스터</vt:lpstr>
      <vt:lpstr>범용 레지스터</vt:lpstr>
      <vt:lpstr>세그먼트 레지스터</vt:lpstr>
      <vt:lpstr>인덱스 &amp; 스텍 레지스터</vt:lpstr>
      <vt:lpstr>기타 레지스터</vt:lpstr>
      <vt:lpstr>구성요소</vt:lpstr>
      <vt:lpstr>기본 명령어</vt:lpstr>
      <vt:lpstr>기본 명령어</vt:lpstr>
      <vt:lpstr>Hello world</vt:lpstr>
      <vt:lpstr>질 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execute.exe</dc:title>
  <dc:creator>corehunter</dc:creator>
  <cp:lastModifiedBy>corehunter</cp:lastModifiedBy>
  <cp:revision>177</cp:revision>
  <dcterms:created xsi:type="dcterms:W3CDTF">2010-02-21T07:27:17Z</dcterms:created>
  <dcterms:modified xsi:type="dcterms:W3CDTF">2010-02-24T04:18:36Z</dcterms:modified>
</cp:coreProperties>
</file>